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51fd9315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51fd9315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51fd9315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51fd9315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51fd9315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51fd9315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51fd9315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51fd9315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51fd9315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51fd9315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51fd9315d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51fd9315d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51fd9315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51fd9315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51fd9315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51fd9315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QkiW1tPP02s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SrxS75A5VWY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dutopia.org/video/demonstrating-self-regulation-tone-voice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ed.com/talks/rita_pierson_every_kid_needs_a_champion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Q3wpviS5ga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arents-together.org/explaining-invisible-disabilities-to-kids/" TargetMode="External"/><Relationship Id="rId4" Type="http://schemas.openxmlformats.org/officeDocument/2006/relationships/hyperlink" Target="https://www.edutopia.org/blog/understanding-invisible-disabilities-robyn-scott" TargetMode="External"/><Relationship Id="rId5" Type="http://schemas.openxmlformats.org/officeDocument/2006/relationships/hyperlink" Target="https://www.ascd.org/el/articles/dont-forget-about-me" TargetMode="External"/><Relationship Id="rId6" Type="http://schemas.openxmlformats.org/officeDocument/2006/relationships/hyperlink" Target="https://www.edutopia.org/blog/understanding-invisible-disabilities-robyn-scott" TargetMode="External"/><Relationship Id="rId7" Type="http://schemas.openxmlformats.org/officeDocument/2006/relationships/hyperlink" Target="https://www.additudemag.com/wp-content/uploads/2017/07/11-Tips-for-redirecting-Focus.pdf" TargetMode="External"/><Relationship Id="rId8" Type="http://schemas.openxmlformats.org/officeDocument/2006/relationships/hyperlink" Target="https://www.ldrfa.org/tips-and-strategies-to-help-students-with-adhd-succe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Invisible </a:t>
            </a:r>
            <a:r>
              <a:rPr lang="en"/>
              <a:t>Disabilities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Individual Student Needs during Fine and Performing Arts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014700" y="4364875"/>
            <a:ext cx="311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Presented by: 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Dr. Keingstein</a:t>
            </a:r>
            <a:endParaRPr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Invisible Disabilities in Schools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245875" y="1152425"/>
            <a:ext cx="8520600" cy="39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invisible disability is anything that cannot be seen. It can be…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❖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Anxiety Disorder (many types)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❖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Depression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❖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Obsessive-compulsive disorder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❖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Oppositional Defiant Disorder 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❖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ADHD 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❖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Autism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❖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Learning Disorders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258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❖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Etc. 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https://youtu.be/QkiW1tPP02s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726" y="1798575"/>
            <a:ext cx="3224350" cy="20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invisible disability?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Invisible disabilities may </a:t>
            </a:r>
            <a:r>
              <a:rPr b="1" lang="en" sz="17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affect the way a student processes, retains, and communicates information</a:t>
            </a:r>
            <a:r>
              <a:rPr lang="en" sz="17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sz="17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Some Common 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Characteristics: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Char char="❖"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student may not be able to screen out distractions, 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Char char="❖"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making it hard to focus; 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Char char="❖"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may not have the stamina for a full class load; 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Char char="❖"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 may not be able to interact well with others;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Roboto"/>
              <a:buChar char="❖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Students can "hide in plain sight" intentionally, or they aren't aware that they have a disability (too young, parent choice)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❖"/>
            </a:pPr>
            <a:r>
              <a:rPr lang="en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Two to three times more likely to be bullied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6225" y="3899200"/>
            <a:ext cx="2096876" cy="1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know so far?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❖"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Trusted adults can be unaware of their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condition or don’t always understand the disorders or diagnosis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❖"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The needs of students with </a:t>
            </a:r>
            <a:r>
              <a:rPr lang="en" sz="1500">
                <a:solidFill>
                  <a:srgbClr val="000000"/>
                </a:solidFill>
                <a:highlight>
                  <a:schemeClr val="lt1"/>
                </a:highlight>
              </a:rPr>
              <a:t>invisible </a:t>
            </a:r>
            <a:r>
              <a:rPr lang="en" sz="1500">
                <a:solidFill>
                  <a:srgbClr val="000000"/>
                </a:solidFill>
                <a:highlight>
                  <a:schemeClr val="lt1"/>
                </a:highlight>
              </a:rPr>
              <a:t>disabilities</a:t>
            </a:r>
            <a:r>
              <a:rPr lang="en" sz="1500">
                <a:solidFill>
                  <a:srgbClr val="000000"/>
                </a:solidFill>
                <a:highlight>
                  <a:schemeClr val="lt1"/>
                </a:highlight>
              </a:rPr>
              <a:t>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are often unrecognized or not acknowledged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❖"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In some cases, people might even accuse those with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invisible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 disabilities of “making it up” or claim their disability is all in their head, just because there’s no obvious physical sign of their disability like a wheelchair or communication device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❖"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Overall, a cultural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insensitivity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 to people with invisible disabilities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849" y="3530775"/>
            <a:ext cx="1582076" cy="11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the students have to say? 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341550"/>
            <a:ext cx="8520600" cy="35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https://youtu.be/SrxS75A5VWY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238" y="1341550"/>
            <a:ext cx="433387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teachers impact students?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2172125" y="1416775"/>
            <a:ext cx="4899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Tone of voice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Physical proximity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Using the </a:t>
            </a:r>
            <a:r>
              <a:rPr lang="en"/>
              <a:t>student's</a:t>
            </a:r>
            <a:r>
              <a:rPr lang="en"/>
              <a:t> name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Shifting tone/attitude based on student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Our own frustration or calmness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1309050" y="3845850"/>
            <a:ext cx="652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https://www.edutopia.org/video/demonstrating-self-regulation-tone-voice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0250" y="1305500"/>
            <a:ext cx="1899374" cy="126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you do?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401400"/>
            <a:ext cx="8520600" cy="40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Foster Relationships with difficult students! Rita Pearson said it best, “kids don’t learn from people they don’t like.”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Highlight students uniqueness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Discuss appropriate modifications, behavior plans, needs with a special education teacher, psychologist, social worker and/or counselor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Look for opportunities to highlight </a:t>
            </a:r>
            <a:r>
              <a:rPr lang="en"/>
              <a:t>students with invisible disabilities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Add in visuals whenever possible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Use peer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Prepare for transitions throughout the period (make sure the student has all the materials needed)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https://www.ted.com/talks/rita_pierson_every_kid_needs_a_champion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25" y="182150"/>
            <a:ext cx="1357978" cy="9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9575" y="118046"/>
            <a:ext cx="1837776" cy="103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</a:t>
            </a:r>
            <a:r>
              <a:rPr lang="en"/>
              <a:t>Strategies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266325"/>
            <a:ext cx="8520600" cy="3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Incentives (whole class or Individual)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Modeling behaviors with another adult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Contract with student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Providing Specific Jobs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Positive Behavioral Intervention Supports (PBIS)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https://youtu.be/Q3wpviS5gaQ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04800" lvl="0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Char char="❖"/>
            </a:pPr>
            <a:r>
              <a:rPr lang="en" sz="1200" u="sng">
                <a:solidFill>
                  <a:schemeClr val="accent5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https://parents-together.org/explaining-invisible-disabilities-to-kids/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❖"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https://www.edutopia.org/blog/understanding-invisible-disabilities-robyn-scott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❖"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https://www.ascd.org/el/articles/dont-forget-about-me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❖"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https://www.edutopia.org/blog/understanding-invisible-disabilities-robyn-scott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❖"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https://www.additudemag.com/wp-content/uploads/2017/07/11-Tips-for-redirecting-Focus.pdf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❖"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https://www.ldrfa.org/tips-and-strategies-to-help-students-with-adhd-succeed/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